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16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00" y="-33020"/>
            <a:ext cx="12255500" cy="6891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6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Nikhil Tiwari</dc:creator>
  <cp:lastModifiedBy>Nikhil Tiwari</cp:lastModifiedBy>
  <cp:revision>1</cp:revision>
  <dcterms:created xsi:type="dcterms:W3CDTF">2023-11-06T17:03:43Z</dcterms:created>
  <dcterms:modified xsi:type="dcterms:W3CDTF">2023-11-06T17:03:43Z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1179C9761B064BE7AB63B65A99CF6516_11</vt:lpwstr>
  </property>
  <property fmtid="{D5CDD505-2E9C-101B-9397-08002B2CF9AE}" pid="3" name="KSOProductBuildVer">
    <vt:lpwstr>1033-12.2.0.13266</vt:lpwstr>
  </property>
</Properties>
</file>